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3" r:id="rId3"/>
    <p:sldId id="262" r:id="rId4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604" autoAdjust="0"/>
  </p:normalViewPr>
  <p:slideViewPr>
    <p:cSldViewPr>
      <p:cViewPr varScale="1">
        <p:scale>
          <a:sx n="89" d="100"/>
          <a:sy n="89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4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Цифровой методист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727911" y="2058363"/>
            <a:ext cx="2696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3"/>
          <a:srcRect l="27258" t="7436" r="16462" b="24359"/>
          <a:stretch>
            <a:fillRect/>
          </a:stretch>
        </p:blipFill>
        <p:spPr bwMode="auto">
          <a:xfrm>
            <a:off x="428596" y="1714488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4"/>
          <a:srcRect l="26777" t="14359" r="17263" b="50256"/>
          <a:stretch>
            <a:fillRect/>
          </a:stretch>
        </p:blipFill>
        <p:spPr bwMode="auto">
          <a:xfrm>
            <a:off x="3286116" y="1571612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5" cstate="print"/>
          <a:srcRect l="26938" t="13077" r="17584" b="18718"/>
          <a:stretch>
            <a:fillRect/>
          </a:stretch>
        </p:blipFill>
        <p:spPr bwMode="auto">
          <a:xfrm>
            <a:off x="5715008" y="1428736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6"/>
          <a:srcRect l="27419" t="14615" r="17263" b="30256"/>
          <a:stretch>
            <a:fillRect/>
          </a:stretch>
        </p:blipFill>
        <p:spPr bwMode="auto">
          <a:xfrm>
            <a:off x="1500166" y="3929066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7"/>
          <a:srcRect l="27739" t="14359" r="16943" b="42051"/>
          <a:stretch>
            <a:fillRect/>
          </a:stretch>
        </p:blipFill>
        <p:spPr bwMode="auto">
          <a:xfrm>
            <a:off x="4929190" y="3643314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098" t="13590" r="16782" b="17436"/>
          <a:stretch>
            <a:fillRect/>
          </a:stretch>
        </p:blipFill>
        <p:spPr bwMode="auto">
          <a:xfrm>
            <a:off x="142844" y="1857364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6937" t="13846" r="16943" b="20769"/>
          <a:stretch>
            <a:fillRect/>
          </a:stretch>
        </p:blipFill>
        <p:spPr bwMode="auto">
          <a:xfrm>
            <a:off x="2428860" y="1142984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26938" t="15128" r="17103" b="18462"/>
          <a:stretch>
            <a:fillRect/>
          </a:stretch>
        </p:blipFill>
        <p:spPr bwMode="auto">
          <a:xfrm>
            <a:off x="4786314" y="100010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27258" t="13077" r="17103" b="30000"/>
          <a:stretch>
            <a:fillRect/>
          </a:stretch>
        </p:blipFill>
        <p:spPr bwMode="auto">
          <a:xfrm>
            <a:off x="2071670" y="3214686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 l="26938" t="14359" r="16782" b="35897"/>
          <a:stretch>
            <a:fillRect/>
          </a:stretch>
        </p:blipFill>
        <p:spPr bwMode="auto">
          <a:xfrm>
            <a:off x="4357686" y="3286124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5</Words>
  <Application>Microsoft Office PowerPoint</Application>
  <PresentationFormat>Экран (4:3)</PresentationFormat>
  <Paragraphs>4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Цифровой методист</vt:lpstr>
      <vt:lpstr>Слайд 2</vt:lpstr>
      <vt:lpstr>Слайд 3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111</cp:lastModifiedBy>
  <cp:revision>540</cp:revision>
  <dcterms:created xsi:type="dcterms:W3CDTF">2018-02-25T09:09:03Z</dcterms:created>
  <dcterms:modified xsi:type="dcterms:W3CDTF">2020-11-14T16:25:28Z</dcterms:modified>
</cp:coreProperties>
</file>